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5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7A56F7-F14F-98E8-9723-FBAE60A7F2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54D648D-251A-F904-CC4F-660A06081B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2DAE3-3F96-E7FC-AFBD-5D4F2743C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C171A-41FE-47BD-B482-C43CB2AFCB04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2F0B2A-F925-761F-01E4-D90B5671D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4EB07-537A-AD12-A994-2057786B6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B0F40-64F8-4129-9FFC-2DDB480734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6671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1A61D6-F027-6F5A-B490-B357D68A38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AF5958-E857-5F63-CFB6-6B65101617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30A5D5-0A48-31E2-20DF-8BA47FD8A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C171A-41FE-47BD-B482-C43CB2AFCB04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7D88C3-FF91-BE4B-0199-8322FCD0CD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6FBEBA-A05F-D763-FF2D-FF4D2EDD3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B0F40-64F8-4129-9FFC-2DDB480734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9122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5F72408-4837-1F61-C57C-3B11EA7587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3692B7-AE54-12C8-0FA1-6C1999DD7E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5A8943-6018-1BD9-A9BD-DAFD9F9865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C171A-41FE-47BD-B482-C43CB2AFCB04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1C188B-3F8A-AE3D-DDD2-E77FC168EB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179F93-7940-D196-7AFE-F78DF8872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B0F40-64F8-4129-9FFC-2DDB480734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7967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4DAD10-2F64-FB7C-2152-4D22EEA1F8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4D1002-592E-BF6C-4DA1-67E29F5459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5B8D88-5268-EA8B-4ED2-4F20B59AC0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C171A-41FE-47BD-B482-C43CB2AFCB04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035D25-876D-7B1E-707F-D67948772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866CD0-86B3-F5BD-F118-2F223C9BF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B0F40-64F8-4129-9FFC-2DDB480734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3479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545ED9-E577-8B40-D9C1-AC5B0C46F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A022EF-0238-A3C9-E0D4-0D868A4461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AF74BB-C0E2-DC15-BA19-44D45D867D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C171A-41FE-47BD-B482-C43CB2AFCB04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C586E3-B3F6-F49A-B890-A1B8FDD36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4BC269-B67E-6D23-319A-89E0888F1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B0F40-64F8-4129-9FFC-2DDB480734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0324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1C4AC4-8937-7404-C5A1-7E544EC694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EAEFDD-D23E-87F3-3097-2AE14C9E2A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A5404A-EA52-30CB-B908-B2B46B7F9C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09A285-3EF5-A1C0-032B-CD76A7793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C171A-41FE-47BD-B482-C43CB2AFCB04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4E6FE0-C7D9-3307-7C5C-77FD5B78C7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F524E0-809A-6654-0745-C9938998C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B0F40-64F8-4129-9FFC-2DDB480734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0227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07B07B-A0E4-5EB0-A376-0FFACF8BE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5829C5-177F-8FE8-7F56-D2956489DD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84ECD7-7F2B-02C4-26E9-D00A63EEA1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FDC666-C113-8E54-3453-E60688DC41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649F3A9-0CBD-806E-8692-24B20485B6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85EA2C2-888E-A94E-8A7A-6FBA6BF74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C171A-41FE-47BD-B482-C43CB2AFCB04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B835AF1-6CE2-466D-F787-01A986366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8D111C6-DB83-2C53-E952-D3F6AE4974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B0F40-64F8-4129-9FFC-2DDB480734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2656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ABE7F-F08B-273A-6698-5DFC14C5E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5C7179C-C9AA-D1DE-5954-C191884117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C171A-41FE-47BD-B482-C43CB2AFCB04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BC267A-5106-0305-4CE7-05D69B8DA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F4176D-A393-9773-CCC4-4E47A391B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B0F40-64F8-4129-9FFC-2DDB480734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2519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D4649C-1528-6ED3-DDE2-66C4FD6AB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C171A-41FE-47BD-B482-C43CB2AFCB04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D0AC00-DCDC-DDF5-CAE9-43964D089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B32424-DED5-0115-5ADA-15B7DE823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B0F40-64F8-4129-9FFC-2DDB480734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5924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3B1FFA-FE90-5CAE-48C5-CB109D5BDB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5F8CAF-BC72-218D-76BE-064321496E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6A9D37-035F-649E-135B-C72CC423DF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D91FAE-000C-22FF-C5D1-A1B2DAF210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C171A-41FE-47BD-B482-C43CB2AFCB04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0AFB03-061D-ED60-AEEF-2DBD06145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908B50-F5F2-3960-8ED9-E603A17077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B0F40-64F8-4129-9FFC-2DDB480734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947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BED0A4-9A63-4204-B242-82808A080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8FC86B0-F5C1-4594-7F4B-7B3ACDA58A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EFCEC6-882F-BD77-60D8-20F3038D1F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00C76B-25AC-25B5-3F04-A1B74D78CF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C171A-41FE-47BD-B482-C43CB2AFCB04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E2050A-932C-FF7E-418A-5697F9443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00BA4C-1FE9-F413-B899-DBA6C83D3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B0F40-64F8-4129-9FFC-2DDB480734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9764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6B95D2-AA20-9B3E-5117-2B19F6CC94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067A94-D6C9-B2A1-39C4-5A006F4A42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98B664-6C20-8877-03C0-626779DFFD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8C171A-41FE-47BD-B482-C43CB2AFCB04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F49A4C-9740-F29A-CD13-1D5FF7722B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B49D4C-4E74-7B4C-EC77-43EB574027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7B0F40-64F8-4129-9FFC-2DDB480734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896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mp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mp"/><Relationship Id="rId5" Type="http://schemas.openxmlformats.org/officeDocument/2006/relationships/image" Target="../media/image4.png"/><Relationship Id="rId4" Type="http://schemas.openxmlformats.org/officeDocument/2006/relationships/image" Target="../media/image3.t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C569D66F-B352-B059-3598-51F607EC1912}"/>
              </a:ext>
            </a:extLst>
          </p:cNvPr>
          <p:cNvGraphicFramePr>
            <a:graphicFrameLocks noGrp="1"/>
          </p:cNvGraphicFramePr>
          <p:nvPr/>
        </p:nvGraphicFramePr>
        <p:xfrm>
          <a:off x="0" y="6487160"/>
          <a:ext cx="12192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036397353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1305304581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12248328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chemeClr val="bg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©SIMPLY TEACH 2023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bg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www.mysimplyteach.co.uk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b="0" dirty="0">
                          <a:solidFill>
                            <a:schemeClr val="bg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info@mysimplyteach.co.uk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9292840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092D9C39-FCBD-7C36-6802-1E62908E3033}"/>
              </a:ext>
            </a:extLst>
          </p:cNvPr>
          <p:cNvSpPr txBox="1"/>
          <p:nvPr/>
        </p:nvSpPr>
        <p:spPr>
          <a:xfrm>
            <a:off x="0" y="740789"/>
            <a:ext cx="9456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Segoe UI Black" panose="020B0A02040204020203" pitchFamily="34" charset="0"/>
                <a:ea typeface="Segoe UI Black" panose="020B0A02040204020203" pitchFamily="34" charset="0"/>
              </a:rPr>
              <a:t>#20 Layer mask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2E8F951-260B-E145-6EFA-03AC635891F9}"/>
              </a:ext>
            </a:extLst>
          </p:cNvPr>
          <p:cNvSpPr/>
          <p:nvPr/>
        </p:nvSpPr>
        <p:spPr>
          <a:xfrm>
            <a:off x="0" y="0"/>
            <a:ext cx="12192000" cy="610098"/>
          </a:xfrm>
          <a:prstGeom prst="rect">
            <a:avLst/>
          </a:prstGeom>
          <a:solidFill>
            <a:srgbClr val="00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OCR CAMBRIDGE NATIONAL IN CREATIVE IMEDIA (J834)</a:t>
            </a:r>
          </a:p>
        </p:txBody>
      </p:sp>
      <p:pic>
        <p:nvPicPr>
          <p:cNvPr id="7" name="Picture 6" descr="A black and white sign&#10;&#10;Description automatically generated with low confidence">
            <a:extLst>
              <a:ext uri="{FF2B5EF4-FFF2-40B4-BE49-F238E27FC236}">
                <a16:creationId xmlns:a16="http://schemas.microsoft.com/office/drawing/2014/main" id="{89D394C6-5DAB-F3F7-3CA4-EB22ED9BF0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1350" y="0"/>
            <a:ext cx="1152907" cy="61009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E110CC4B-F5CC-EB0D-D050-895E5389B46E}"/>
              </a:ext>
            </a:extLst>
          </p:cNvPr>
          <p:cNvSpPr/>
          <p:nvPr/>
        </p:nvSpPr>
        <p:spPr>
          <a:xfrm>
            <a:off x="102891" y="1993713"/>
            <a:ext cx="294177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Step 2:</a:t>
            </a: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 Copy and paste the Stormtrooper over the top of the image with the trees. (Example shown below)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1945B41D-78F4-DC40-D4FC-BCA9CA2A9A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9838087"/>
              </p:ext>
            </p:extLst>
          </p:nvPr>
        </p:nvGraphicFramePr>
        <p:xfrm>
          <a:off x="2972183" y="5467201"/>
          <a:ext cx="5025992" cy="94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25992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Guidance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This tool is available in older versions of Photoshop. In Photopea, it’s referred to as a raster mask.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13" name="Picture 6" descr="Practical Guide Svg Png Icon Free Download (#379366) - OnlineWebFonts.COM">
            <a:extLst>
              <a:ext uri="{FF2B5EF4-FFF2-40B4-BE49-F238E27FC236}">
                <a16:creationId xmlns:a16="http://schemas.microsoft.com/office/drawing/2014/main" id="{11D543FD-FF37-160A-45DD-8899C30270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514599" y="5291139"/>
            <a:ext cx="417735" cy="417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42EF699A-EFF5-9E36-2CB6-CEE09B3C1DBF}"/>
              </a:ext>
            </a:extLst>
          </p:cNvPr>
          <p:cNvSpPr/>
          <p:nvPr/>
        </p:nvSpPr>
        <p:spPr>
          <a:xfrm>
            <a:off x="86854" y="1202456"/>
            <a:ext cx="33994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Step 1:</a:t>
            </a: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 Use the Rectangular Marquee Tool to select the Stormtrooper.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59A729F-3FF7-7228-AB7D-478A86D217B8}"/>
              </a:ext>
            </a:extLst>
          </p:cNvPr>
          <p:cNvSpPr/>
          <p:nvPr/>
        </p:nvSpPr>
        <p:spPr>
          <a:xfrm>
            <a:off x="7762860" y="1202455"/>
            <a:ext cx="427222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Step 4:</a:t>
            </a: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 Select the Eraser Tool</a:t>
            </a:r>
          </a:p>
        </p:txBody>
      </p:sp>
      <p:pic>
        <p:nvPicPr>
          <p:cNvPr id="16" name="Picture 15" descr="A person in a garment standing by a tree&#10;&#10;Description automatically generated with low confidence">
            <a:extLst>
              <a:ext uri="{FF2B5EF4-FFF2-40B4-BE49-F238E27FC236}">
                <a16:creationId xmlns:a16="http://schemas.microsoft.com/office/drawing/2014/main" id="{1CEBDFE0-2996-9532-EE7D-98481B9F0A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381" y="3267837"/>
            <a:ext cx="2978303" cy="2228965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B4928735-A092-5653-B0AC-7BAFBEFF4B6B}"/>
              </a:ext>
            </a:extLst>
          </p:cNvPr>
          <p:cNvSpPr/>
          <p:nvPr/>
        </p:nvSpPr>
        <p:spPr>
          <a:xfrm>
            <a:off x="3875373" y="1202454"/>
            <a:ext cx="36855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Step 3:</a:t>
            </a: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 Re-name the layer and select the layer mask. (Make sure Stormtrooper layer has been selected.)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EDB68FEF-151D-3A8B-AB15-41BC7C718F7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7917" t="74074" b="6814"/>
          <a:stretch/>
        </p:blipFill>
        <p:spPr>
          <a:xfrm>
            <a:off x="3942004" y="2098693"/>
            <a:ext cx="3330845" cy="1621430"/>
          </a:xfrm>
          <a:prstGeom prst="rect">
            <a:avLst/>
          </a:prstGeom>
        </p:spPr>
      </p:pic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5C5D2139-50EC-FF8B-25A3-A4674D130084}"/>
              </a:ext>
            </a:extLst>
          </p:cNvPr>
          <p:cNvSpPr/>
          <p:nvPr/>
        </p:nvSpPr>
        <p:spPr>
          <a:xfrm>
            <a:off x="5416911" y="3433500"/>
            <a:ext cx="325120" cy="286623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pic>
        <p:nvPicPr>
          <p:cNvPr id="26" name="Picture 25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4F97E1AD-03B3-946F-F49A-55F6DE79A10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2004" y="3956323"/>
            <a:ext cx="3330844" cy="1405453"/>
          </a:xfrm>
          <a:prstGeom prst="rect">
            <a:avLst/>
          </a:prstGeom>
        </p:spPr>
      </p:pic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2486AEA3-DC9B-E930-8102-CCDABC4A8358}"/>
              </a:ext>
            </a:extLst>
          </p:cNvPr>
          <p:cNvSpPr/>
          <p:nvPr/>
        </p:nvSpPr>
        <p:spPr>
          <a:xfrm>
            <a:off x="4892731" y="4327595"/>
            <a:ext cx="524180" cy="360677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2B099D66-854F-BA88-85CD-6E4F6A23C66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947" t="52078" r="83417" b="39407"/>
          <a:stretch/>
        </p:blipFill>
        <p:spPr>
          <a:xfrm>
            <a:off x="7891605" y="1664120"/>
            <a:ext cx="3910433" cy="1197733"/>
          </a:xfrm>
          <a:prstGeom prst="rect">
            <a:avLst/>
          </a:prstGeom>
        </p:spPr>
      </p:pic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13C71989-FF87-4A31-2E9A-D7D268D61096}"/>
              </a:ext>
            </a:extLst>
          </p:cNvPr>
          <p:cNvSpPr/>
          <p:nvPr/>
        </p:nvSpPr>
        <p:spPr>
          <a:xfrm>
            <a:off x="7889215" y="1664120"/>
            <a:ext cx="524180" cy="360677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49C13333-EA0D-2E09-0750-B2BA0207CF6E}"/>
              </a:ext>
            </a:extLst>
          </p:cNvPr>
          <p:cNvSpPr/>
          <p:nvPr/>
        </p:nvSpPr>
        <p:spPr>
          <a:xfrm>
            <a:off x="8526580" y="1664120"/>
            <a:ext cx="3275458" cy="36933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21F0314-AFCE-A3A7-725A-8B6743774048}"/>
              </a:ext>
            </a:extLst>
          </p:cNvPr>
          <p:cNvSpPr/>
          <p:nvPr/>
        </p:nvSpPr>
        <p:spPr>
          <a:xfrm>
            <a:off x="7827584" y="2964132"/>
            <a:ext cx="42722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Step 5:</a:t>
            </a: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 Rub out part of the Stormtrooper so it reveals the rest of the tree.</a:t>
            </a:r>
          </a:p>
        </p:txBody>
      </p:sp>
      <p:pic>
        <p:nvPicPr>
          <p:cNvPr id="33" name="Picture 32" descr="A person in a garment leaning against a tree&#10;&#10;Description automatically generated with low confidence">
            <a:extLst>
              <a:ext uri="{FF2B5EF4-FFF2-40B4-BE49-F238E27FC236}">
                <a16:creationId xmlns:a16="http://schemas.microsoft.com/office/drawing/2014/main" id="{AF07CF53-0A5F-20C6-D22F-D27A3205863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6580" y="3623986"/>
            <a:ext cx="3032191" cy="2271747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F004A6CF-2C4B-D487-02E7-A697CB277D36}"/>
              </a:ext>
            </a:extLst>
          </p:cNvPr>
          <p:cNvSpPr txBox="1"/>
          <p:nvPr/>
        </p:nvSpPr>
        <p:spPr>
          <a:xfrm>
            <a:off x="8072103" y="5939641"/>
            <a:ext cx="378318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1" dirty="0">
                <a:latin typeface="Segoe UI" panose="020B0502040204020203" pitchFamily="34" charset="0"/>
                <a:cs typeface="Segoe UI" panose="020B0502040204020203" pitchFamily="34" charset="0"/>
              </a:rPr>
              <a:t>If the Eraser Tool doesn’t work then try the Brush Tool.</a:t>
            </a:r>
          </a:p>
        </p:txBody>
      </p:sp>
    </p:spTree>
    <p:extLst>
      <p:ext uri="{BB962C8B-B14F-4D97-AF65-F5344CB8AC3E}">
        <p14:creationId xmlns:p14="http://schemas.microsoft.com/office/powerpoint/2010/main" val="12234023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147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Segoe UI</vt:lpstr>
      <vt:lpstr>Segoe UI Black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Corbett, DC (Staff, Parks House)</dc:creator>
  <cp:lastModifiedBy>Corbett, DC (Staff, Parks House)</cp:lastModifiedBy>
  <cp:revision>1</cp:revision>
  <dcterms:created xsi:type="dcterms:W3CDTF">2023-09-26T09:46:52Z</dcterms:created>
  <dcterms:modified xsi:type="dcterms:W3CDTF">2023-09-26T10:05:22Z</dcterms:modified>
</cp:coreProperties>
</file>